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"/>
  </p:notesMasterIdLst>
  <p:sldIdLst>
    <p:sldId id="256" r:id="rId2"/>
    <p:sldId id="257" r:id="rId3"/>
  </p:sldIdLst>
  <p:sldSz cx="5376863" cy="7169150" type="B5ISO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256" d="100"/>
          <a:sy n="256" d="100"/>
        </p:scale>
        <p:origin x="930" y="6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8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C7443-2270-43E7-9E73-1A08D785D766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14569B-8E6B-42FA-B424-CA9A40F72DA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0686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9486" y="1513489"/>
            <a:ext cx="3893267" cy="3480645"/>
          </a:xfrm>
        </p:spPr>
        <p:txBody>
          <a:bodyPr anchor="b"/>
          <a:lstStyle>
            <a:lvl1pPr>
              <a:defRPr sz="423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9486" y="4994131"/>
            <a:ext cx="3893267" cy="900503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376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06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75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44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6130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81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1506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5896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87" y="5018391"/>
            <a:ext cx="3893267" cy="592451"/>
          </a:xfrm>
        </p:spPr>
        <p:txBody>
          <a:bodyPr anchor="b">
            <a:normAutofit/>
          </a:bodyPr>
          <a:lstStyle>
            <a:lvl1pPr algn="l">
              <a:defRPr sz="141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9486" y="716915"/>
            <a:ext cx="3893267" cy="38058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1"/>
            </a:lvl1pPr>
            <a:lvl2pPr marL="268834" indent="0">
              <a:buNone/>
              <a:defRPr sz="941"/>
            </a:lvl2pPr>
            <a:lvl3pPr marL="537667" indent="0">
              <a:buNone/>
              <a:defRPr sz="941"/>
            </a:lvl3pPr>
            <a:lvl4pPr marL="806501" indent="0">
              <a:buNone/>
              <a:defRPr sz="941"/>
            </a:lvl4pPr>
            <a:lvl5pPr marL="1075334" indent="0">
              <a:buNone/>
              <a:defRPr sz="941"/>
            </a:lvl5pPr>
            <a:lvl6pPr marL="1344168" indent="0">
              <a:buNone/>
              <a:defRPr sz="941"/>
            </a:lvl6pPr>
            <a:lvl7pPr marL="1613002" indent="0">
              <a:buNone/>
              <a:defRPr sz="941"/>
            </a:lvl7pPr>
            <a:lvl8pPr marL="1881835" indent="0">
              <a:buNone/>
              <a:defRPr sz="941"/>
            </a:lvl8pPr>
            <a:lvl9pPr marL="2150669" indent="0">
              <a:buNone/>
              <a:defRPr sz="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487" y="5610842"/>
            <a:ext cx="3893266" cy="516112"/>
          </a:xfrm>
        </p:spPr>
        <p:txBody>
          <a:bodyPr>
            <a:normAutofit/>
          </a:bodyPr>
          <a:lstStyle>
            <a:lvl1pPr marL="0" indent="0">
              <a:buNone/>
              <a:defRPr sz="706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3445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86" y="1513487"/>
            <a:ext cx="3893267" cy="2071088"/>
          </a:xfrm>
        </p:spPr>
        <p:txBody>
          <a:bodyPr/>
          <a:lstStyle>
            <a:lvl1pPr>
              <a:defRPr sz="28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486" y="3823547"/>
            <a:ext cx="3893267" cy="2469374"/>
          </a:xfrm>
        </p:spPr>
        <p:txBody>
          <a:bodyPr anchor="ctr">
            <a:normAutofit/>
          </a:bodyPr>
          <a:lstStyle>
            <a:lvl1pPr marL="0" indent="0">
              <a:buNone/>
              <a:defRPr sz="1058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23112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694" y="1513487"/>
            <a:ext cx="3528742" cy="2428786"/>
          </a:xfrm>
        </p:spPr>
        <p:txBody>
          <a:bodyPr/>
          <a:lstStyle>
            <a:lvl1pPr>
              <a:defRPr sz="282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851558" y="3942273"/>
            <a:ext cx="3211276" cy="357699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823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486" y="4548048"/>
            <a:ext cx="3893267" cy="1752459"/>
          </a:xfrm>
        </p:spPr>
        <p:txBody>
          <a:bodyPr anchor="ctr">
            <a:normAutofit/>
          </a:bodyPr>
          <a:lstStyle>
            <a:lvl1pPr marL="0" indent="0">
              <a:buNone/>
              <a:defRPr sz="1058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  <p:sp>
        <p:nvSpPr>
          <p:cNvPr id="12" name="TextBox 11"/>
          <p:cNvSpPr txBox="1"/>
          <p:nvPr/>
        </p:nvSpPr>
        <p:spPr>
          <a:xfrm>
            <a:off x="396266" y="1015320"/>
            <a:ext cx="353748" cy="119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7174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15964" y="2732376"/>
            <a:ext cx="353748" cy="1196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7174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223822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86" y="3265947"/>
            <a:ext cx="3893268" cy="1728185"/>
          </a:xfrm>
        </p:spPr>
        <p:txBody>
          <a:bodyPr anchor="b"/>
          <a:lstStyle>
            <a:lvl1pPr algn="l">
              <a:defRPr sz="23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486" y="4994132"/>
            <a:ext cx="3893267" cy="899437"/>
          </a:xfrm>
        </p:spPr>
        <p:txBody>
          <a:bodyPr anchor="t"/>
          <a:lstStyle>
            <a:lvl1pPr marL="0" indent="0" algn="l">
              <a:buNone/>
              <a:defRPr sz="1176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347916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9213" y="2071088"/>
            <a:ext cx="1299952" cy="602407"/>
          </a:xfrm>
        </p:spPr>
        <p:txBody>
          <a:bodyPr anchor="b">
            <a:noAutofit/>
          </a:bodyPr>
          <a:lstStyle>
            <a:lvl1pPr marL="0" indent="0">
              <a:buNone/>
              <a:defRPr sz="141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287822" y="2788003"/>
            <a:ext cx="1291343" cy="3752188"/>
          </a:xfrm>
        </p:spPr>
        <p:txBody>
          <a:bodyPr anchor="t">
            <a:normAutofit/>
          </a:bodyPr>
          <a:lstStyle>
            <a:lvl1pPr marL="0" indent="0">
              <a:buNone/>
              <a:defRPr sz="823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13201" y="2071088"/>
            <a:ext cx="1295265" cy="602407"/>
          </a:xfrm>
        </p:spPr>
        <p:txBody>
          <a:bodyPr anchor="b">
            <a:noAutofit/>
          </a:bodyPr>
          <a:lstStyle>
            <a:lvl1pPr marL="0" indent="0">
              <a:buNone/>
              <a:defRPr sz="141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1708545" y="2788003"/>
            <a:ext cx="1299921" cy="3752188"/>
          </a:xfrm>
        </p:spPr>
        <p:txBody>
          <a:bodyPr anchor="t">
            <a:normAutofit/>
          </a:bodyPr>
          <a:lstStyle>
            <a:lvl1pPr marL="0" indent="0">
              <a:buNone/>
              <a:defRPr sz="823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42923" y="2071088"/>
            <a:ext cx="1293445" cy="602407"/>
          </a:xfrm>
        </p:spPr>
        <p:txBody>
          <a:bodyPr anchor="b">
            <a:noAutofit/>
          </a:bodyPr>
          <a:lstStyle>
            <a:lvl1pPr marL="0" indent="0">
              <a:buNone/>
              <a:defRPr sz="141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3142923" y="2788003"/>
            <a:ext cx="1293445" cy="3752188"/>
          </a:xfrm>
        </p:spPr>
        <p:txBody>
          <a:bodyPr anchor="t">
            <a:normAutofit/>
          </a:bodyPr>
          <a:lstStyle>
            <a:lvl1pPr marL="0" indent="0">
              <a:buNone/>
              <a:defRPr sz="823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1643715" y="2230402"/>
            <a:ext cx="0" cy="4142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071251" y="2230402"/>
            <a:ext cx="0" cy="414686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204870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7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7821" y="4443816"/>
            <a:ext cx="1296946" cy="602407"/>
          </a:xfrm>
        </p:spPr>
        <p:txBody>
          <a:bodyPr anchor="b">
            <a:noAutofit/>
          </a:bodyPr>
          <a:lstStyle>
            <a:lvl1pPr marL="0" indent="0">
              <a:buNone/>
              <a:defRPr sz="141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287821" y="2310060"/>
            <a:ext cx="1296946" cy="15931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1"/>
            </a:lvl1pPr>
            <a:lvl2pPr marL="268834" indent="0">
              <a:buNone/>
              <a:defRPr sz="941"/>
            </a:lvl2pPr>
            <a:lvl3pPr marL="537667" indent="0">
              <a:buNone/>
              <a:defRPr sz="941"/>
            </a:lvl3pPr>
            <a:lvl4pPr marL="806501" indent="0">
              <a:buNone/>
              <a:defRPr sz="941"/>
            </a:lvl4pPr>
            <a:lvl5pPr marL="1075334" indent="0">
              <a:buNone/>
              <a:defRPr sz="941"/>
            </a:lvl5pPr>
            <a:lvl6pPr marL="1344168" indent="0">
              <a:buNone/>
              <a:defRPr sz="941"/>
            </a:lvl6pPr>
            <a:lvl7pPr marL="1613002" indent="0">
              <a:buNone/>
              <a:defRPr sz="941"/>
            </a:lvl7pPr>
            <a:lvl8pPr marL="1881835" indent="0">
              <a:buNone/>
              <a:defRPr sz="941"/>
            </a:lvl8pPr>
            <a:lvl9pPr marL="2150669" indent="0">
              <a:buNone/>
              <a:defRPr sz="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287821" y="5046225"/>
            <a:ext cx="1296946" cy="689097"/>
          </a:xfrm>
        </p:spPr>
        <p:txBody>
          <a:bodyPr anchor="t">
            <a:normAutofit/>
          </a:bodyPr>
          <a:lstStyle>
            <a:lvl1pPr marL="0" indent="0">
              <a:buNone/>
              <a:defRPr sz="823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15723" y="4443816"/>
            <a:ext cx="1292744" cy="602407"/>
          </a:xfrm>
        </p:spPr>
        <p:txBody>
          <a:bodyPr anchor="b">
            <a:noAutofit/>
          </a:bodyPr>
          <a:lstStyle>
            <a:lvl1pPr marL="0" indent="0">
              <a:buNone/>
              <a:defRPr sz="141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1715722" y="2310060"/>
            <a:ext cx="1292744" cy="15931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1"/>
            </a:lvl1pPr>
            <a:lvl2pPr marL="268834" indent="0">
              <a:buNone/>
              <a:defRPr sz="941"/>
            </a:lvl2pPr>
            <a:lvl3pPr marL="537667" indent="0">
              <a:buNone/>
              <a:defRPr sz="941"/>
            </a:lvl3pPr>
            <a:lvl4pPr marL="806501" indent="0">
              <a:buNone/>
              <a:defRPr sz="941"/>
            </a:lvl4pPr>
            <a:lvl5pPr marL="1075334" indent="0">
              <a:buNone/>
              <a:defRPr sz="941"/>
            </a:lvl5pPr>
            <a:lvl6pPr marL="1344168" indent="0">
              <a:buNone/>
              <a:defRPr sz="941"/>
            </a:lvl6pPr>
            <a:lvl7pPr marL="1613002" indent="0">
              <a:buNone/>
              <a:defRPr sz="941"/>
            </a:lvl7pPr>
            <a:lvl8pPr marL="1881835" indent="0">
              <a:buNone/>
              <a:defRPr sz="941"/>
            </a:lvl8pPr>
            <a:lvl9pPr marL="2150669" indent="0">
              <a:buNone/>
              <a:defRPr sz="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1715125" y="5046224"/>
            <a:ext cx="1294456" cy="689097"/>
          </a:xfrm>
        </p:spPr>
        <p:txBody>
          <a:bodyPr anchor="t">
            <a:normAutofit/>
          </a:bodyPr>
          <a:lstStyle>
            <a:lvl1pPr marL="0" indent="0">
              <a:buNone/>
              <a:defRPr sz="823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142923" y="4443816"/>
            <a:ext cx="1293445" cy="602407"/>
          </a:xfrm>
        </p:spPr>
        <p:txBody>
          <a:bodyPr anchor="b">
            <a:noAutofit/>
          </a:bodyPr>
          <a:lstStyle>
            <a:lvl1pPr marL="0" indent="0">
              <a:buNone/>
              <a:defRPr sz="141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3142922" y="2310060"/>
            <a:ext cx="1293445" cy="159314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1"/>
            </a:lvl1pPr>
            <a:lvl2pPr marL="268834" indent="0">
              <a:buNone/>
              <a:defRPr sz="941"/>
            </a:lvl2pPr>
            <a:lvl3pPr marL="537667" indent="0">
              <a:buNone/>
              <a:defRPr sz="941"/>
            </a:lvl3pPr>
            <a:lvl4pPr marL="806501" indent="0">
              <a:buNone/>
              <a:defRPr sz="941"/>
            </a:lvl4pPr>
            <a:lvl5pPr marL="1075334" indent="0">
              <a:buNone/>
              <a:defRPr sz="941"/>
            </a:lvl5pPr>
            <a:lvl6pPr marL="1344168" indent="0">
              <a:buNone/>
              <a:defRPr sz="941"/>
            </a:lvl6pPr>
            <a:lvl7pPr marL="1613002" indent="0">
              <a:buNone/>
              <a:defRPr sz="941"/>
            </a:lvl7pPr>
            <a:lvl8pPr marL="1881835" indent="0">
              <a:buNone/>
              <a:defRPr sz="941"/>
            </a:lvl8pPr>
            <a:lvl9pPr marL="2150669" indent="0">
              <a:buNone/>
              <a:defRPr sz="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3142868" y="5046222"/>
            <a:ext cx="1295158" cy="689097"/>
          </a:xfrm>
        </p:spPr>
        <p:txBody>
          <a:bodyPr anchor="t">
            <a:normAutofit/>
          </a:bodyPr>
          <a:lstStyle>
            <a:lvl1pPr marL="0" indent="0">
              <a:buNone/>
              <a:defRPr sz="823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643715" y="2230402"/>
            <a:ext cx="0" cy="4142176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071251" y="2230402"/>
            <a:ext cx="0" cy="4146861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87730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94274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3242" y="449734"/>
            <a:ext cx="773126" cy="6090458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7821" y="808286"/>
            <a:ext cx="3274578" cy="57319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67797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53943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87" y="2991572"/>
            <a:ext cx="3893267" cy="2002561"/>
          </a:xfrm>
        </p:spPr>
        <p:txBody>
          <a:bodyPr anchor="b"/>
          <a:lstStyle>
            <a:lvl1pPr algn="l">
              <a:defRPr sz="2352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9486" y="4994132"/>
            <a:ext cx="3893267" cy="899437"/>
          </a:xfrm>
        </p:spPr>
        <p:txBody>
          <a:bodyPr anchor="t"/>
          <a:lstStyle>
            <a:lvl1pPr marL="0" indent="0" algn="l">
              <a:buNone/>
              <a:defRPr sz="1176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8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648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6705" y="2154066"/>
            <a:ext cx="1939359" cy="4386126"/>
          </a:xfrm>
        </p:spPr>
        <p:txBody>
          <a:bodyPr>
            <a:normAutofit/>
          </a:bodyPr>
          <a:lstStyle>
            <a:lvl1pPr>
              <a:defRPr sz="1058"/>
            </a:lvl1pPr>
            <a:lvl2pPr>
              <a:defRPr sz="941"/>
            </a:lvl2pPr>
            <a:lvl3pPr>
              <a:defRPr sz="823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94370" y="2149379"/>
            <a:ext cx="1939361" cy="4390812"/>
          </a:xfrm>
        </p:spPr>
        <p:txBody>
          <a:bodyPr>
            <a:normAutofit/>
          </a:bodyPr>
          <a:lstStyle>
            <a:lvl1pPr>
              <a:defRPr sz="1058"/>
            </a:lvl1pPr>
            <a:lvl2pPr>
              <a:defRPr sz="941"/>
            </a:lvl2pPr>
            <a:lvl3pPr>
              <a:defRPr sz="823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338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705" y="1991431"/>
            <a:ext cx="1939359" cy="602407"/>
          </a:xfrm>
        </p:spPr>
        <p:txBody>
          <a:bodyPr anchor="b">
            <a:noAutofit/>
          </a:bodyPr>
          <a:lstStyle>
            <a:lvl1pPr marL="0" indent="0">
              <a:buNone/>
              <a:defRPr sz="141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705" y="2628688"/>
            <a:ext cx="1939359" cy="3911502"/>
          </a:xfrm>
        </p:spPr>
        <p:txBody>
          <a:bodyPr>
            <a:normAutofit/>
          </a:bodyPr>
          <a:lstStyle>
            <a:lvl1pPr>
              <a:defRPr sz="1058"/>
            </a:lvl1pPr>
            <a:lvl2pPr>
              <a:defRPr sz="941"/>
            </a:lvl2pPr>
            <a:lvl3pPr>
              <a:defRPr sz="823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94371" y="1991431"/>
            <a:ext cx="1939359" cy="602407"/>
          </a:xfrm>
        </p:spPr>
        <p:txBody>
          <a:bodyPr anchor="b">
            <a:noAutofit/>
          </a:bodyPr>
          <a:lstStyle>
            <a:lvl1pPr marL="0" indent="0">
              <a:buNone/>
              <a:defRPr sz="1411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94371" y="2628688"/>
            <a:ext cx="1939359" cy="3911502"/>
          </a:xfrm>
        </p:spPr>
        <p:txBody>
          <a:bodyPr>
            <a:normAutofit/>
          </a:bodyPr>
          <a:lstStyle>
            <a:lvl1pPr>
              <a:defRPr sz="1058"/>
            </a:lvl1pPr>
            <a:lvl2pPr>
              <a:defRPr sz="941"/>
            </a:lvl2pPr>
            <a:lvl3pPr>
              <a:defRPr sz="823"/>
            </a:lvl3pPr>
            <a:lvl4pPr>
              <a:defRPr sz="706"/>
            </a:lvl4pPr>
            <a:lvl5pPr>
              <a:defRPr sz="706"/>
            </a:lvl5pPr>
            <a:lvl6pPr>
              <a:defRPr sz="706"/>
            </a:lvl6pPr>
            <a:lvl7pPr>
              <a:defRPr sz="706"/>
            </a:lvl7pPr>
            <a:lvl8pPr>
              <a:defRPr sz="706"/>
            </a:lvl8pPr>
            <a:lvl9pPr>
              <a:defRPr sz="70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456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95378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056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485" y="1513487"/>
            <a:ext cx="1500313" cy="1513487"/>
          </a:xfrm>
        </p:spPr>
        <p:txBody>
          <a:bodyPr anchor="b"/>
          <a:lstStyle>
            <a:lvl1pPr algn="l">
              <a:defRPr sz="1411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10641" y="1513487"/>
            <a:ext cx="2292113" cy="4779433"/>
          </a:xfrm>
        </p:spPr>
        <p:txBody>
          <a:bodyPr anchor="ctr">
            <a:normAutofit/>
          </a:bodyPr>
          <a:lstStyle>
            <a:lvl1pPr>
              <a:defRPr sz="1176"/>
            </a:lvl1pPr>
            <a:lvl2pPr>
              <a:defRPr sz="1058"/>
            </a:lvl2pPr>
            <a:lvl3pPr>
              <a:defRPr sz="941"/>
            </a:lvl3pPr>
            <a:lvl4pPr>
              <a:defRPr sz="823"/>
            </a:lvl4pPr>
            <a:lvl5pPr>
              <a:defRPr sz="823"/>
            </a:lvl5pPr>
            <a:lvl6pPr>
              <a:defRPr sz="823"/>
            </a:lvl6pPr>
            <a:lvl7pPr>
              <a:defRPr sz="823"/>
            </a:lvl7pPr>
            <a:lvl8pPr>
              <a:defRPr sz="823"/>
            </a:lvl8pPr>
            <a:lvl9pPr>
              <a:defRPr sz="82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485" y="3271258"/>
            <a:ext cx="1500313" cy="3026973"/>
          </a:xfrm>
        </p:spPr>
        <p:txBody>
          <a:bodyPr/>
          <a:lstStyle>
            <a:lvl1pPr marL="0" indent="0">
              <a:buNone/>
              <a:defRPr sz="823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2719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024" y="1938317"/>
            <a:ext cx="2246636" cy="1646258"/>
          </a:xfrm>
        </p:spPr>
        <p:txBody>
          <a:bodyPr anchor="b">
            <a:normAutofit/>
          </a:bodyPr>
          <a:lstStyle>
            <a:lvl1pPr algn="l">
              <a:defRPr sz="2117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5657" y="1194859"/>
            <a:ext cx="1411794" cy="4779433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41"/>
            </a:lvl1pPr>
            <a:lvl2pPr marL="268834" indent="0">
              <a:buNone/>
              <a:defRPr sz="941"/>
            </a:lvl2pPr>
            <a:lvl3pPr marL="537667" indent="0">
              <a:buNone/>
              <a:defRPr sz="941"/>
            </a:lvl3pPr>
            <a:lvl4pPr marL="806501" indent="0">
              <a:buNone/>
              <a:defRPr sz="941"/>
            </a:lvl4pPr>
            <a:lvl5pPr marL="1075334" indent="0">
              <a:buNone/>
              <a:defRPr sz="941"/>
            </a:lvl5pPr>
            <a:lvl6pPr marL="1344168" indent="0">
              <a:buNone/>
              <a:defRPr sz="941"/>
            </a:lvl6pPr>
            <a:lvl7pPr marL="1613002" indent="0">
              <a:buNone/>
              <a:defRPr sz="941"/>
            </a:lvl7pPr>
            <a:lvl8pPr marL="1881835" indent="0">
              <a:buNone/>
              <a:defRPr sz="941"/>
            </a:lvl8pPr>
            <a:lvl9pPr marL="2150669" indent="0">
              <a:buNone/>
              <a:defRPr sz="941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9485" y="3823547"/>
            <a:ext cx="2243140" cy="1433830"/>
          </a:xfrm>
        </p:spPr>
        <p:txBody>
          <a:bodyPr>
            <a:normAutofit/>
          </a:bodyPr>
          <a:lstStyle>
            <a:lvl1pPr marL="0" indent="0">
              <a:buNone/>
              <a:defRPr sz="823"/>
            </a:lvl1pPr>
            <a:lvl2pPr marL="268834" indent="0">
              <a:buNone/>
              <a:defRPr sz="706"/>
            </a:lvl2pPr>
            <a:lvl3pPr marL="537667" indent="0">
              <a:buNone/>
              <a:defRPr sz="588"/>
            </a:lvl3pPr>
            <a:lvl4pPr marL="806501" indent="0">
              <a:buNone/>
              <a:defRPr sz="529"/>
            </a:lvl4pPr>
            <a:lvl5pPr marL="1075334" indent="0">
              <a:buNone/>
              <a:defRPr sz="529"/>
            </a:lvl5pPr>
            <a:lvl6pPr marL="1344168" indent="0">
              <a:buNone/>
              <a:defRPr sz="529"/>
            </a:lvl6pPr>
            <a:lvl7pPr marL="1613002" indent="0">
              <a:buNone/>
              <a:defRPr sz="529"/>
            </a:lvl7pPr>
            <a:lvl8pPr marL="1881835" indent="0">
              <a:buNone/>
              <a:defRPr sz="529"/>
            </a:lvl8pPr>
            <a:lvl9pPr marL="2150669" indent="0">
              <a:buNone/>
              <a:defRPr sz="52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31127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3704198" y="1752459"/>
            <a:ext cx="1657866" cy="294731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3345740" y="-477944"/>
            <a:ext cx="940951" cy="1672802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3704198" y="6372578"/>
            <a:ext cx="582493" cy="103554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90548" y="2788003"/>
            <a:ext cx="2464396" cy="4381147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493813" y="3026974"/>
            <a:ext cx="1389023" cy="2469374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4554600" y="0"/>
            <a:ext cx="403265" cy="11493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020" y="473258"/>
            <a:ext cx="4148711" cy="146407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6705" y="2146067"/>
            <a:ext cx="3946593" cy="4385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4180685" y="1964032"/>
            <a:ext cx="1035543" cy="134456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647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11A95AC-9B99-46CB-8D30-A20A4224194C}" type="datetimeFigureOut">
              <a:rPr lang="en-MY" smtClean="0"/>
              <a:t>3/7/2023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2782694" y="3463720"/>
            <a:ext cx="4034915" cy="13445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647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4566824" y="309154"/>
            <a:ext cx="369755" cy="80251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647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E64F3-B235-4630-AE86-BA84FE212F9C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011884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268838" rtl="0" eaLnBrk="1" latinLnBrk="0" hangingPunct="1">
        <a:spcBef>
          <a:spcPct val="0"/>
        </a:spcBef>
        <a:buNone/>
        <a:defRPr sz="247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1629" indent="-201629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176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436862" indent="-168024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8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672096" indent="-134419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941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940933" indent="-134419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823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209771" indent="-134419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823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478609" indent="-134419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823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747447" indent="-134419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823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016286" indent="-134419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823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285123" indent="-134419" algn="l" defTabSz="268838" rtl="0" eaLnBrk="1" latinLnBrk="0" hangingPunct="1">
        <a:spcBef>
          <a:spcPts val="588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823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8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76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14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53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90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29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66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705" algn="l" defTabSz="268838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0209F99-EE34-438A-9BDF-06AC9663C9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0"/>
            <a:ext cx="5047296" cy="71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1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41DA2F-AC51-4496-95F2-963F7EBCC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3" y="0"/>
            <a:ext cx="5047296" cy="71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311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</TotalTime>
  <Words>0</Words>
  <Application>Microsoft Office PowerPoint</Application>
  <PresentationFormat>B5 (ISO) Paper (176x250 mm)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Century Gothic</vt:lpstr>
      <vt:lpstr>Wingdings 3</vt:lpstr>
      <vt:lpstr>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JMSK * junaidah bt. jaafar</dc:creator>
  <cp:lastModifiedBy>JMSK * junaidah bt. jaafar</cp:lastModifiedBy>
  <cp:revision>2</cp:revision>
  <dcterms:created xsi:type="dcterms:W3CDTF">2023-07-03T06:18:16Z</dcterms:created>
  <dcterms:modified xsi:type="dcterms:W3CDTF">2023-07-03T06:28:57Z</dcterms:modified>
</cp:coreProperties>
</file>